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3" r:id="rId3"/>
    <p:sldId id="265" r:id="rId4"/>
    <p:sldId id="271" r:id="rId5"/>
    <p:sldId id="272" r:id="rId6"/>
    <p:sldId id="261" r:id="rId7"/>
    <p:sldId id="267" r:id="rId8"/>
    <p:sldId id="268" r:id="rId9"/>
    <p:sldId id="266" r:id="rId10"/>
    <p:sldId id="269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C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74"/>
  </p:normalViewPr>
  <p:slideViewPr>
    <p:cSldViewPr snapToGrid="0">
      <p:cViewPr varScale="1">
        <p:scale>
          <a:sx n="119" d="100"/>
          <a:sy n="119" d="100"/>
        </p:scale>
        <p:origin x="94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7082-6100-2D68-8F7E-D173D780FE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7809" y="773477"/>
            <a:ext cx="5108714" cy="1480515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6000" b="1" i="0" spc="-15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The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F6376-1869-81C3-8966-4E0AF73511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7810" y="2275646"/>
            <a:ext cx="5108714" cy="586824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Enter Your Subtitle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F213AA9-2955-432F-E1E8-9E14E2E490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4225" y="0"/>
            <a:ext cx="632777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138E24-DD9B-16CF-68D5-5988BA47D3E4}"/>
              </a:ext>
            </a:extLst>
          </p:cNvPr>
          <p:cNvSpPr/>
          <p:nvPr userDrawn="1"/>
        </p:nvSpPr>
        <p:spPr>
          <a:xfrm>
            <a:off x="0" y="4710222"/>
            <a:ext cx="5864225" cy="21477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0415B8-31F5-AE04-CA02-FC22F5428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745" y="4710222"/>
            <a:ext cx="2147778" cy="214777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1CBD32D-FB18-BE43-E2F3-C06B2691AF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3044742"/>
            <a:ext cx="5108575" cy="477837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2E95E7C5-D55E-0946-7B47-6B53EA8B6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31760"/>
            <a:ext cx="5108575" cy="34450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A06A30EA-9EDB-FC32-4D1D-7584602C6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188" y="4012292"/>
            <a:ext cx="5108575" cy="344501"/>
          </a:xfrm>
        </p:spPr>
        <p:txBody>
          <a:bodyPr anchor="ctr">
            <a:noAutofit/>
          </a:bodyPr>
          <a:lstStyle>
            <a:lvl1pPr marL="0" indent="0">
              <a:buNone/>
              <a:defRPr sz="1600" b="0" i="1">
                <a:solidFill>
                  <a:srgbClr val="015C89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presenter@AState.edu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11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8839200" cy="1325563"/>
          </a:xfr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7DF67-DBA1-3A98-2C38-2020F5E4C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1825625"/>
            <a:ext cx="883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7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DC2FA0C-F2BE-4925-8072-4159CEDF48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33201" y="1840707"/>
            <a:ext cx="3200399" cy="320039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FC99773-0832-57B3-5789-E9EEB3CDE2F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38352" y="1712913"/>
            <a:ext cx="4272255" cy="44418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75B329E-59C6-D010-C2AD-AA602B61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8839200" cy="1325563"/>
          </a:xfr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146424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2" y="622019"/>
            <a:ext cx="4859976" cy="1325563"/>
          </a:xfrm>
        </p:spPr>
        <p:txBody>
          <a:bodyPr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7086" y="0"/>
            <a:ext cx="4484915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87EC71-E857-9E48-2272-738252AC8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4600" y="3429000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pc="3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accusam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fosduo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dolores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etoma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jam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rebum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Steot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clita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kuasd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gubergren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nosotra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sea.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817344D-CC0F-EA2A-430B-0E3B5FE85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4600" y="5360936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Lorem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eso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ipsum dolor sit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consetetur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sadipscing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idas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brotas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elitromas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4600" y="4714504"/>
            <a:ext cx="4860561" cy="641721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485575-E59B-87D9-2B79-BED4DDF35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4600" y="2197100"/>
            <a:ext cx="4860561" cy="9382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680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Right Mult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2" y="622019"/>
            <a:ext cx="4859976" cy="1325563"/>
          </a:xfrm>
        </p:spPr>
        <p:txBody>
          <a:bodyPr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14381" y="1231900"/>
            <a:ext cx="3922348" cy="21971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87EC71-E857-9E48-2272-738252AC8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14600" y="3429000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pc="3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accusam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fosduo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dolores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etoma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jam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rebum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Steot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clita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kuasd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gubergren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nosotra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sea.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817344D-CC0F-EA2A-430B-0E3B5FE85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4600" y="5360936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Lorem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eso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ipsum dolor sit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consetetur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sadipscing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idas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brotas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elitromas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14600" y="4714504"/>
            <a:ext cx="4860561" cy="641721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485575-E59B-87D9-2B79-BED4DDF35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14600" y="2197100"/>
            <a:ext cx="4860561" cy="9382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5F4A1A99-F5BB-D5B6-FB7C-B4F110FB6C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814381" y="3789905"/>
            <a:ext cx="3922348" cy="21971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8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448" y="622019"/>
            <a:ext cx="4859976" cy="1325563"/>
          </a:xfrm>
        </p:spPr>
        <p:txBody>
          <a:bodyPr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74799" y="0"/>
            <a:ext cx="412412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87EC71-E857-9E48-2272-738252AC84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7446" y="3429000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pc="300" dirty="0">
                <a:latin typeface="Arial" charset="0"/>
                <a:ea typeface="Arial" charset="0"/>
                <a:cs typeface="Arial" charset="0"/>
              </a:rPr>
              <a:t>At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vero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eos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et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accusam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justo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fosduo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dolores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etoma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jam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rebum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Steot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clita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kuasd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gubergren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nosotra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sea.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817344D-CC0F-EA2A-430B-0E3B5FE858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7446" y="5360936"/>
            <a:ext cx="4860561" cy="1285504"/>
          </a:xfrm>
        </p:spPr>
        <p:txBody>
          <a:bodyPr>
            <a:noAutofit/>
          </a:bodyPr>
          <a:lstStyle>
            <a:lvl1pPr marL="0" indent="0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>
                <a:solidFill>
                  <a:srgbClr val="5E5E5E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Lorem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eso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ipsum dolor sit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amet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deras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consetetur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sadipscing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idas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brotas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geras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pc="300" dirty="0" err="1">
                <a:latin typeface="Arial" charset="0"/>
                <a:ea typeface="Arial" charset="0"/>
                <a:cs typeface="Arial" charset="0"/>
              </a:rPr>
              <a:t>elitromas</a:t>
            </a:r>
            <a:r>
              <a:rPr lang="en-US" spc="300" dirty="0"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7446" y="4714504"/>
            <a:ext cx="4860561" cy="641721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485575-E59B-87D9-2B79-BED4DDF35A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57446" y="2197100"/>
            <a:ext cx="4860561" cy="93821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33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ottom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2" y="622019"/>
            <a:ext cx="4534380" cy="2271652"/>
          </a:xfrm>
        </p:spPr>
        <p:txBody>
          <a:bodyPr anchor="t">
            <a:noAutofit/>
          </a:bodyPr>
          <a:lstStyle>
            <a:lvl1pPr>
              <a:defRPr sz="4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FABF696B-76A7-B185-7BE2-1E807FC2E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14602" y="3104908"/>
            <a:ext cx="4182573" cy="258525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2A1F819-547C-B37C-E5EE-03446080B6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5523" y="3617985"/>
            <a:ext cx="4387364" cy="641721"/>
          </a:xfrm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rgbClr val="C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SUB-TITLE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3F1C623E-BEC7-0E72-0939-499D322F8A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15225" y="798512"/>
            <a:ext cx="4387850" cy="2814761"/>
          </a:xfrm>
        </p:spPr>
        <p:txBody>
          <a:bodyPr>
            <a:normAutofit/>
          </a:bodyPr>
          <a:lstStyle>
            <a:lvl1pPr marL="0" indent="0">
              <a:buNone/>
              <a:defRPr sz="1800" spc="1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Proin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id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et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gravida. Proin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, in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non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Proin vitae </a:t>
            </a:r>
            <a:r>
              <a:rPr lang="en-US" dirty="0" err="1"/>
              <a:t>orci</a:t>
            </a:r>
            <a:r>
              <a:rPr lang="en-US" dirty="0"/>
              <a:t> ac </a:t>
            </a:r>
            <a:r>
              <a:rPr lang="en-US" dirty="0" err="1"/>
              <a:t>purus</a:t>
            </a:r>
            <a:r>
              <a:rPr lang="en-US" dirty="0"/>
              <a:t> vestibulum </a:t>
            </a:r>
            <a:r>
              <a:rPr lang="en-US" dirty="0" err="1"/>
              <a:t>pretium</a:t>
            </a:r>
            <a:r>
              <a:rPr lang="en-US" dirty="0"/>
              <a:t>.</a:t>
            </a:r>
          </a:p>
        </p:txBody>
      </p:sp>
      <p:sp>
        <p:nvSpPr>
          <p:cNvPr id="27" name="Text Placeholder 25">
            <a:extLst>
              <a:ext uri="{FF2B5EF4-FFF2-40B4-BE49-F238E27FC236}">
                <a16:creationId xmlns:a16="http://schemas.microsoft.com/office/drawing/2014/main" id="{3A746DC0-0714-A282-DA99-0DCED36FA33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15225" y="4270917"/>
            <a:ext cx="4387850" cy="2204695"/>
          </a:xfrm>
        </p:spPr>
        <p:txBody>
          <a:bodyPr>
            <a:normAutofit/>
          </a:bodyPr>
          <a:lstStyle>
            <a:lvl1pPr marL="0" indent="0">
              <a:buNone/>
              <a:defRPr sz="1800" spc="15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Proin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id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et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gravida. Proin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3674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66F6-9B37-C842-7474-C549CAB5B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4600" y="365125"/>
            <a:ext cx="8839200" cy="1325563"/>
          </a:xfrm>
        </p:spPr>
        <p:txBody>
          <a:bodyPr/>
          <a:lstStyle>
            <a:lvl1pPr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People Features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E79AB8D-B132-CC1E-26BA-3C9F02665BBE}"/>
              </a:ext>
            </a:extLst>
          </p:cNvPr>
          <p:cNvGrpSpPr/>
          <p:nvPr userDrawn="1"/>
        </p:nvGrpSpPr>
        <p:grpSpPr>
          <a:xfrm>
            <a:off x="-2812" y="-1"/>
            <a:ext cx="2077611" cy="6858001"/>
            <a:chOff x="-2812" y="-1"/>
            <a:chExt cx="4155222" cy="13716001"/>
          </a:xfrm>
        </p:grpSpPr>
        <p:sp>
          <p:nvSpPr>
            <p:cNvPr id="7" name="Shape 262">
              <a:extLst>
                <a:ext uri="{FF2B5EF4-FFF2-40B4-BE49-F238E27FC236}">
                  <a16:creationId xmlns:a16="http://schemas.microsoft.com/office/drawing/2014/main" id="{21B3A422-DCD0-8589-1C29-336AF51E6F1B}"/>
                </a:ext>
              </a:extLst>
            </p:cNvPr>
            <p:cNvSpPr/>
            <p:nvPr userDrawn="1"/>
          </p:nvSpPr>
          <p:spPr>
            <a:xfrm>
              <a:off x="-2812" y="-1"/>
              <a:ext cx="4155222" cy="13716001"/>
            </a:xfrm>
            <a:prstGeom prst="rect">
              <a:avLst/>
            </a:prstGeom>
            <a:solidFill>
              <a:srgbClr val="D31F2E"/>
            </a:solidFill>
            <a:ln w="12700"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pPr algn="ctr">
                <a:lnSpc>
                  <a:spcPct val="100000"/>
                </a:lnSpc>
                <a:defRPr sz="32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948D43-6597-CBDF-18FB-D3B68E134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446" y="310880"/>
              <a:ext cx="3584284" cy="358428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FA1877-E301-D74B-E15A-C3EE498F105F}"/>
              </a:ext>
            </a:extLst>
          </p:cNvPr>
          <p:cNvGrpSpPr/>
          <p:nvPr userDrawn="1"/>
        </p:nvGrpSpPr>
        <p:grpSpPr>
          <a:xfrm>
            <a:off x="293972" y="5858435"/>
            <a:ext cx="1485901" cy="296212"/>
            <a:chOff x="374387" y="12128412"/>
            <a:chExt cx="3070564" cy="61211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4E44932-29A6-7A95-7DD3-0C8A93C87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387" y="12128412"/>
              <a:ext cx="612111" cy="61211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19C600-E5CB-AF2E-DC2E-7D8DCA28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9688" y="12128412"/>
              <a:ext cx="612111" cy="61211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322954E-46FC-8170-85E1-3F0D4B855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44988" y="12176819"/>
              <a:ext cx="612112" cy="5035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2AF843A-ED73-1E3B-B58E-AE753C003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0291" y="12176816"/>
              <a:ext cx="714660" cy="5035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C82FA4CE-5422-5530-4BF1-2358DAA38C3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4653" y="6297812"/>
            <a:ext cx="1485901" cy="1778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F553C87-65A6-A871-D655-DEF655087E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12772" y="1858648"/>
            <a:ext cx="2077611" cy="2077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DDC2FA0C-F2BE-4925-8072-4159CEDF48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34771" y="1877707"/>
            <a:ext cx="2077611" cy="2077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6CC4215-AB42-0FFD-C725-2095D4F7C7B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80149" y="1858648"/>
            <a:ext cx="2077611" cy="207761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EF1FAF-27E8-51D5-5344-FD93BDAE40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26186" y="4180948"/>
            <a:ext cx="2694783" cy="451860"/>
          </a:xfrm>
        </p:spPr>
        <p:txBody>
          <a:bodyPr>
            <a:normAutofit/>
          </a:bodyPr>
          <a:lstStyle>
            <a:lvl1pPr marL="0" indent="0" algn="ctr">
              <a:buNone/>
              <a:defRPr sz="2000" b="1" spc="1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D57FF34-D104-A5CB-2DB7-71C9ABBCB6A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98875" y="4180948"/>
            <a:ext cx="2694783" cy="451860"/>
          </a:xfrm>
        </p:spPr>
        <p:txBody>
          <a:bodyPr>
            <a:normAutofit/>
          </a:bodyPr>
          <a:lstStyle>
            <a:lvl1pPr marL="0" indent="0" algn="ctr">
              <a:buNone/>
              <a:defRPr sz="2000" b="1" spc="1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A8A1B3C8-31DA-2FC7-D265-3E2DD35BF6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1564" y="4180948"/>
            <a:ext cx="2694783" cy="451860"/>
          </a:xfrm>
        </p:spPr>
        <p:txBody>
          <a:bodyPr>
            <a:normAutofit/>
          </a:bodyPr>
          <a:lstStyle>
            <a:lvl1pPr marL="0" indent="0" algn="ctr">
              <a:buNone/>
              <a:defRPr sz="2000" b="1" spc="1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FIRST LAST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6F9EECED-71AB-5E61-4B97-4FF5F66BD4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826186" y="4632210"/>
            <a:ext cx="2694783" cy="595287"/>
          </a:xfrm>
        </p:spPr>
        <p:txBody>
          <a:bodyPr>
            <a:normAutofit/>
          </a:bodyPr>
          <a:lstStyle>
            <a:lvl1pPr marL="0" indent="0" algn="ctr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0BA9E503-89D7-B0CC-7048-4B879D6DE1E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26186" y="5313596"/>
            <a:ext cx="2694783" cy="960494"/>
          </a:xfrm>
        </p:spPr>
        <p:txBody>
          <a:bodyPr>
            <a:noAutofit/>
          </a:bodyPr>
          <a:lstStyle>
            <a:lvl1pPr marL="0" indent="0" algn="ctr">
              <a:buNone/>
              <a:defRPr sz="16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BF63E94D-E683-BFEE-9BC6-B17D7AE7CF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95018" y="4632210"/>
            <a:ext cx="2694783" cy="595287"/>
          </a:xfrm>
        </p:spPr>
        <p:txBody>
          <a:bodyPr>
            <a:normAutofit/>
          </a:bodyPr>
          <a:lstStyle>
            <a:lvl1pPr marL="0" indent="0" algn="ctr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3F7245E-ECE2-8F34-B2D2-6E3CDC2246D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795018" y="5313596"/>
            <a:ext cx="2694783" cy="960494"/>
          </a:xfrm>
        </p:spPr>
        <p:txBody>
          <a:bodyPr>
            <a:noAutofit/>
          </a:bodyPr>
          <a:lstStyle>
            <a:lvl1pPr marL="0" indent="0" algn="ctr">
              <a:buNone/>
              <a:defRPr sz="16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A7F3976A-F814-2CBB-BAFE-BBBDE879188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75724" y="4632210"/>
            <a:ext cx="2694783" cy="595287"/>
          </a:xfrm>
        </p:spPr>
        <p:txBody>
          <a:bodyPr>
            <a:normAutofit/>
          </a:bodyPr>
          <a:lstStyle>
            <a:lvl1pPr marL="0" indent="0" algn="ctr">
              <a:buNone/>
              <a:defRPr sz="1800" spc="1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82B69C98-A5A8-B24B-0411-82500C88F5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75724" y="5313596"/>
            <a:ext cx="2694783" cy="960494"/>
          </a:xfrm>
        </p:spPr>
        <p:txBody>
          <a:bodyPr>
            <a:noAutofit/>
          </a:bodyPr>
          <a:lstStyle>
            <a:lvl1pPr marL="0" indent="0" algn="ctr">
              <a:buNone/>
              <a:defRPr sz="1600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199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A82ED-9822-6300-4BAB-878E6FFE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005D4-F79C-126D-B191-5C88C3483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852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6" r:id="rId4"/>
    <p:sldLayoutId id="2147483665" r:id="rId5"/>
    <p:sldLayoutId id="2147483662" r:id="rId6"/>
    <p:sldLayoutId id="2147483660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6075" indent="-346075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3275" indent="-346075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160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71700" indent="-342900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rgbClr val="C00000"/>
        </a:buClr>
        <a:buSzPct val="110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keting@astate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o.astate.edu/" TargetMode="External"/><Relationship Id="rId2" Type="http://schemas.openxmlformats.org/officeDocument/2006/relationships/hyperlink" Target="mailto:user@AState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state.edu/a/marketing/univcomm/style-guide/" TargetMode="External"/><Relationship Id="rId4" Type="http://schemas.openxmlformats.org/officeDocument/2006/relationships/hyperlink" Target="https://www.astate.edu/a/marketing/pcs/graphic-standards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emf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gif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tate.photoshelter.com/galleries/C0000sSggG34yR3o/G0000tmK_dARJ7Ys/Public-Stock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Your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2FE7-54A7-B092-B418-35FB43E78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template was built to provide a flexible presentation starting point while ensuring brand consistency</a:t>
            </a:r>
          </a:p>
          <a:p>
            <a:pPr lvl="1"/>
            <a:r>
              <a:rPr lang="en-US" dirty="0"/>
              <a:t>Users can focus more on content than formatting and design</a:t>
            </a:r>
          </a:p>
          <a:p>
            <a:pPr lvl="1"/>
            <a:r>
              <a:rPr lang="en-US" dirty="0"/>
              <a:t>Templates include pre-approved fonts, colors and visuals</a:t>
            </a:r>
          </a:p>
          <a:p>
            <a:r>
              <a:rPr lang="en-US" dirty="0"/>
              <a:t>To see the different slide templates, use the drop-down arrow under ‘New Slide’</a:t>
            </a:r>
          </a:p>
          <a:p>
            <a:r>
              <a:rPr lang="en-US" dirty="0"/>
              <a:t>If you have any questions about this PowerPoint template, contact us at </a:t>
            </a:r>
            <a:r>
              <a:rPr lang="en-US" dirty="0" err="1">
                <a:solidFill>
                  <a:srgbClr val="015C8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marketing@AState.edu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76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F609D-C2BF-6EC0-9A60-DF4A2FA27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 Auctor </a:t>
            </a:r>
            <a:r>
              <a:rPr lang="en-US" dirty="0" err="1"/>
              <a:t>Pisl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6B56A8B-6D57-B3A2-3EEF-D7408D9123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1886ED-9BDB-2115-13A9-2C0B2F5183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EU VEHICULA LOREM SAGITTIS ID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1B073-561C-A989-F054-A9B0F22B65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Duis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Proin </a:t>
            </a:r>
            <a:r>
              <a:rPr lang="en-US" dirty="0" err="1"/>
              <a:t>rutrum</a:t>
            </a:r>
            <a:r>
              <a:rPr lang="en-US" dirty="0"/>
              <a:t> cursus ligula et </a:t>
            </a:r>
            <a:r>
              <a:rPr lang="en-US" dirty="0" err="1"/>
              <a:t>bibendum</a:t>
            </a:r>
            <a:r>
              <a:rPr lang="en-US" dirty="0"/>
              <a:t>. Integer porta eros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Duis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Proin </a:t>
            </a:r>
            <a:r>
              <a:rPr lang="en-US" dirty="0" err="1"/>
              <a:t>rutrum</a:t>
            </a:r>
            <a:r>
              <a:rPr lang="en-US" dirty="0"/>
              <a:t> cursus ligula et </a:t>
            </a:r>
            <a:r>
              <a:rPr lang="en-US" dirty="0" err="1"/>
              <a:t>bibendum</a:t>
            </a:r>
            <a:r>
              <a:rPr lang="en-US" dirty="0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FAE565-69EB-06C8-4824-FE764441709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Aenean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ligula </a:t>
            </a:r>
            <a:r>
              <a:rPr lang="en-US" dirty="0" err="1"/>
              <a:t>odio</a:t>
            </a:r>
            <a:r>
              <a:rPr lang="en-US" dirty="0"/>
              <a:t>,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vitae,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0094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66218"/>
            <a:ext cx="918972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Blank Templates</a:t>
            </a:r>
          </a:p>
        </p:txBody>
      </p:sp>
    </p:spTree>
    <p:extLst>
      <p:ext uri="{BB962C8B-B14F-4D97-AF65-F5344CB8AC3E}">
        <p14:creationId xmlns:p14="http://schemas.microsoft.com/office/powerpoint/2010/main" val="48888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DFD3-CDD1-16DD-D54E-CEC335EF06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39F66-D77A-A2B3-EEDE-D83A7CBC9B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C0A3D6-66BE-8DBF-047F-378A6A34EC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54A749-32E5-6667-040D-E6434B0AD6C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81A55A-D314-2651-5237-3A88E8F785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ADE20D-1F3F-10E4-82F9-A9E6C086B3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C108-95CE-02F8-DFF8-2485927E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95DD7-EF65-A7C6-5D69-74582AB04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43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CC7ED2-9E16-270A-6250-CFB8710EA6C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31D4E8-06C7-80A1-3F34-8080ECA90C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0265A1-9B05-1768-7717-0C0CBDB9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65125"/>
            <a:ext cx="8839200" cy="13255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700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BE1CA-38AB-A661-A7E0-13DD457C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B1E2DD-B7AC-8D70-FCFE-80AB0748D9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5650C-3BEE-D5DA-368B-6F29FC5C74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DC4B97-2377-A4BC-557B-E324A192F64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124FD7-D9DC-D71C-A009-665106CD37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214A5F5-828D-FE4D-E064-C9D9AFB2C8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32E7F-4D8B-58F7-DB23-036E3EAB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61F86F-3A1B-EC30-66D3-2AF8169674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A042B-DB7B-5ECF-3C2B-09C094DB1A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9640F-A82D-3AA6-6868-6EA6F3297DA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F9326B0-DE79-7DCC-73D7-692AA43D22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C2CAC0-E737-AD0A-D5A1-7A2A8434440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8C0FBD-8DF1-8CCF-8417-17DD44B9E73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528618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D119F-EAB2-D21F-2906-2D139D286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E92A0-9D77-80D2-756E-0263B9938B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D66CC9-3D27-8BD4-0D47-076534EB64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6409A2-10CA-0E49-4FF1-C46F2CD1F9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E45D50-99A2-E1B1-9668-FE1BFACDAB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B817AF0-D43E-5953-F9A0-15859CA7CA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52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37FD1-AAFB-A10B-9702-8A67FB42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4070D5-AFAA-506F-C351-DCFD400FE6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5FE08-5FE0-2CD1-1A6A-6D1D428AB1C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12025-87E8-F829-1454-30F5355F69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FE27189-932E-1798-2A98-1545367B71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1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BB54A-ECCC-ECB0-4ADE-741F42CF5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0829B-AF21-D43B-215E-132A323AD8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E87341E-76FB-499A-CA5D-223FA69955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25014A9-1178-D632-C1A5-20106BEAA58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563771-9CA1-96C4-9E7F-7F43B2853C7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F9EA70-3D53-8B45-5CB1-7400DCBB6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4AECBF-B031-3351-A1D9-D6180D0191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DE4DB64-17E7-8ADB-FFE3-327336B4BC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3B48D7-8B85-369B-5F03-3AEF6971169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6C04A26-4D5B-319B-99E0-6C57E8F5269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5FF5F2-2A42-8800-DB38-AA8EC48A2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F1ABD61-C4DC-8A9D-3DDD-CF97A241AD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53A3FCB-EC73-ABC4-F133-FA567EF7C62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92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Handy Tips for 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72FE7-54A7-B092-B418-35FB43E78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Remember to reference Arkansas State University in </a:t>
            </a:r>
            <a:br>
              <a:rPr lang="en-US" dirty="0"/>
            </a:br>
            <a:r>
              <a:rPr lang="en-US" dirty="0"/>
              <a:t>shorthand as </a:t>
            </a:r>
            <a:r>
              <a:rPr lang="en-US" b="1" dirty="0"/>
              <a:t>A-State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Please do not use: ASU, ASTATE, A-state, </a:t>
            </a:r>
            <a:r>
              <a:rPr lang="en-US" dirty="0" err="1"/>
              <a:t>stAte</a:t>
            </a:r>
            <a:r>
              <a:rPr lang="en-US" dirty="0"/>
              <a:t>, Ark. State, etc.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AState</a:t>
            </a:r>
            <a:r>
              <a:rPr lang="en-US" dirty="0"/>
              <a:t> in email addresses and URLs</a:t>
            </a:r>
          </a:p>
          <a:p>
            <a:pPr lvl="2"/>
            <a:r>
              <a:rPr lang="en-US" dirty="0">
                <a:solidFill>
                  <a:srgbClr val="015C8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user@AState.edu</a:t>
            </a:r>
            <a:r>
              <a:rPr lang="en-US" dirty="0"/>
              <a:t>, </a:t>
            </a:r>
            <a:r>
              <a:rPr lang="en-US" dirty="0">
                <a:solidFill>
                  <a:srgbClr val="015C8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Go.AState.edu</a:t>
            </a:r>
            <a:r>
              <a:rPr lang="en-US" dirty="0"/>
              <a:t>, etc.</a:t>
            </a:r>
          </a:p>
          <a:p>
            <a:r>
              <a:rPr lang="en-US" dirty="0"/>
              <a:t>Use these custom hex codes for certain colors: 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#CC092F – A-State Red </a:t>
            </a:r>
            <a:r>
              <a:rPr lang="en-US" dirty="0"/>
              <a:t> /  </a:t>
            </a:r>
            <a:r>
              <a:rPr lang="en-US" b="1" dirty="0">
                <a:solidFill>
                  <a:srgbClr val="015C89"/>
                </a:solidFill>
              </a:rPr>
              <a:t>#015C89 – Hyperlink Blue</a:t>
            </a:r>
          </a:p>
          <a:p>
            <a:r>
              <a:rPr lang="en-US" dirty="0"/>
              <a:t>For more info, visit the </a:t>
            </a:r>
            <a:r>
              <a:rPr lang="en-US" dirty="0">
                <a:solidFill>
                  <a:srgbClr val="015C89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Graphic Standards</a:t>
            </a:r>
            <a:r>
              <a:rPr lang="en-US" dirty="0"/>
              <a:t> and </a:t>
            </a:r>
            <a:r>
              <a:rPr lang="en-US" dirty="0">
                <a:solidFill>
                  <a:srgbClr val="015C89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Style </a:t>
            </a:r>
            <a:r>
              <a:rPr lang="en-US" dirty="0"/>
              <a:t>sections of the university website.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29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66218"/>
            <a:ext cx="918972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Fun Images</a:t>
            </a:r>
          </a:p>
        </p:txBody>
      </p:sp>
    </p:spTree>
    <p:extLst>
      <p:ext uri="{BB962C8B-B14F-4D97-AF65-F5344CB8AC3E}">
        <p14:creationId xmlns:p14="http://schemas.microsoft.com/office/powerpoint/2010/main" val="87730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21399-AC98-A6AA-4285-1C8441C8A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73" y="999992"/>
            <a:ext cx="3327400" cy="571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7AD91A-043E-5CB2-4FA5-CAB2BF6BD1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777" y="2355770"/>
            <a:ext cx="2882096" cy="1501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A1912-374A-0964-B27E-9AFF2815105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301" y="4577586"/>
            <a:ext cx="2735790" cy="1243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31530B-5175-C28F-7DB3-14EEF99E0E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313" y="6060131"/>
            <a:ext cx="637101" cy="5240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7C5C5E-B937-1CA8-F174-0BD5DFDC72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4445" y="5984325"/>
            <a:ext cx="637100" cy="637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1E688B-4EF2-4568-4E5F-0CFE20AFAA2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9503" y="5982552"/>
            <a:ext cx="601645" cy="6016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800BE9-DA66-5B72-C070-8C62F84589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9000"/>
            <a:ext cx="2726322" cy="14497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7251EFB-2AB8-12CA-34E1-19ECE515A61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0239" y="568418"/>
            <a:ext cx="2473039" cy="6053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F8370C-9EA4-B0F9-6A46-E2DA527E6CB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540" y="5996827"/>
            <a:ext cx="637100" cy="637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01DA393-45FF-5C39-6416-49D10F05139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766" y="5966900"/>
            <a:ext cx="711866" cy="711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48BD23-5018-4EB9-B1B9-D1EE18E7AE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4269" y="333487"/>
            <a:ext cx="2946873" cy="294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86BB6-1424-5C00-2314-DB5DB549B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Using the Perfect Image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C7E8C853-2F6B-B001-289E-DCD12B7FD8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799" y="0"/>
            <a:ext cx="4124120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E0E8B-3D3C-EAF2-E714-3D1626DFED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15C8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https://astate.photoshelter.com/galleries/C0000sSggG34yR3o/G0000tmK_dARJ7Ys/Public-Stock</a:t>
            </a:r>
            <a:r>
              <a:rPr lang="en-US" dirty="0">
                <a:solidFill>
                  <a:srgbClr val="015C89"/>
                </a:solidFill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F6C95F-8F09-B0BE-12F5-3F5C478676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If there is a specific photo you are looking for, contact our University Photographer.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C33ACE-5B7E-ACBB-B1DD-BC8F5FD9026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NEED A SPECIFIC PHOTO?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510362-26F9-8B04-1290-0958381113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Find pre-approved images of campus and campus life online</a:t>
            </a:r>
          </a:p>
        </p:txBody>
      </p:sp>
    </p:spTree>
    <p:extLst>
      <p:ext uri="{BB962C8B-B14F-4D97-AF65-F5344CB8AC3E}">
        <p14:creationId xmlns:p14="http://schemas.microsoft.com/office/powerpoint/2010/main" val="23662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159D2-AE94-327C-4D92-6AD6B6175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66218"/>
            <a:ext cx="918972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Template Examples</a:t>
            </a:r>
          </a:p>
        </p:txBody>
      </p:sp>
    </p:spTree>
    <p:extLst>
      <p:ext uri="{BB962C8B-B14F-4D97-AF65-F5344CB8AC3E}">
        <p14:creationId xmlns:p14="http://schemas.microsoft.com/office/powerpoint/2010/main" val="336646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1FFC-2495-FC41-9EDD-9D2AAEC4F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515293"/>
            <a:ext cx="5108714" cy="2023512"/>
          </a:xfrm>
        </p:spPr>
        <p:txBody>
          <a:bodyPr/>
          <a:lstStyle/>
          <a:p>
            <a:r>
              <a:rPr lang="en-US" sz="5400" dirty="0"/>
              <a:t>Building </a:t>
            </a:r>
            <a:br>
              <a:rPr lang="en-US" sz="5400" dirty="0"/>
            </a:br>
            <a:r>
              <a:rPr lang="en-US" sz="5400" dirty="0"/>
              <a:t>the Perfect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EA5C0C-CF59-97BB-94C3-47AC0341C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810" y="2389903"/>
            <a:ext cx="5108714" cy="586824"/>
          </a:xfrm>
        </p:spPr>
        <p:txBody>
          <a:bodyPr/>
          <a:lstStyle/>
          <a:p>
            <a:r>
              <a:rPr lang="en-US" dirty="0"/>
              <a:t>Easier than You Might Think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09F92DB-CFEC-DA21-4718-EC426E081B4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4225" y="0"/>
            <a:ext cx="6327775" cy="68580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7C69A8-5A3D-30F4-C280-38521FC8CC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Dr. Mary Q. Professor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7157F64-7677-0190-FFCF-9FFFA47235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Chair, Department of Lorem Ipsum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FBB96D-BE99-9DB8-223F-1A43D5DD12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/>
              <a:t>professor@AState.edu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19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6E0A58C5-D29B-2D8C-08B0-BC882206838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AB00A-9ECA-52A4-33CD-4291268BA0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338352" y="1712913"/>
            <a:ext cx="4272255" cy="4441825"/>
          </a:xfrm>
        </p:spPr>
        <p:txBody>
          <a:bodyPr/>
          <a:lstStyle/>
          <a:p>
            <a:r>
              <a:rPr lang="en-US" dirty="0"/>
              <a:t>Mascot</a:t>
            </a:r>
          </a:p>
          <a:p>
            <a:r>
              <a:rPr lang="en-US" dirty="0"/>
              <a:t>Born in 2008</a:t>
            </a:r>
          </a:p>
          <a:p>
            <a:r>
              <a:rPr lang="en-US" dirty="0"/>
              <a:t>Hobbies</a:t>
            </a:r>
          </a:p>
          <a:p>
            <a:pPr lvl="1"/>
            <a:r>
              <a:rPr lang="en-US" dirty="0"/>
              <a:t>Motorcycles</a:t>
            </a:r>
          </a:p>
          <a:p>
            <a:pPr lvl="1"/>
            <a:r>
              <a:rPr lang="en-US" dirty="0"/>
              <a:t>Sporting Events</a:t>
            </a:r>
          </a:p>
          <a:p>
            <a:r>
              <a:rPr lang="en-US" dirty="0"/>
              <a:t>Dancing</a:t>
            </a:r>
          </a:p>
          <a:p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F351ECB-1E16-DA82-E112-8A195E307BB2}"/>
              </a:ext>
            </a:extLst>
          </p:cNvPr>
          <p:cNvSpPr/>
          <p:nvPr/>
        </p:nvSpPr>
        <p:spPr>
          <a:xfrm>
            <a:off x="2761686" y="4700929"/>
            <a:ext cx="3553607" cy="1226807"/>
          </a:xfrm>
          <a:prstGeom prst="roundRect">
            <a:avLst/>
          </a:pr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EA67D-1E18-24C8-B7C0-D082908D076F}"/>
              </a:ext>
            </a:extLst>
          </p:cNvPr>
          <p:cNvSpPr txBox="1"/>
          <p:nvPr/>
        </p:nvSpPr>
        <p:spPr>
          <a:xfrm>
            <a:off x="2734916" y="4763225"/>
            <a:ext cx="3607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DR. HOWL MASCOT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8F330-CE8C-FDB2-631D-0A334E103825}"/>
              </a:ext>
            </a:extLst>
          </p:cNvPr>
          <p:cNvSpPr txBox="1"/>
          <p:nvPr/>
        </p:nvSpPr>
        <p:spPr>
          <a:xfrm>
            <a:off x="2734916" y="5185125"/>
            <a:ext cx="3607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Univers Cond" pitchFamily="2" charset="77"/>
              </a:rPr>
              <a:t>TITLE GOES HERE AND CAN EVEN WRAP DOWN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D90370-D055-2DFA-FCC7-E777FA7AF68A}"/>
              </a:ext>
            </a:extLst>
          </p:cNvPr>
          <p:cNvCxnSpPr>
            <a:cxnSpLocks/>
          </p:cNvCxnSpPr>
          <p:nvPr/>
        </p:nvCxnSpPr>
        <p:spPr>
          <a:xfrm>
            <a:off x="6960198" y="1736202"/>
            <a:ext cx="0" cy="4347137"/>
          </a:xfrm>
          <a:prstGeom prst="line">
            <a:avLst/>
          </a:prstGeom>
          <a:ln w="508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6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BCDF3-8B37-1330-8FBF-580767C9C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Curabitur</a:t>
            </a:r>
            <a:r>
              <a:rPr lang="en-US" dirty="0"/>
              <a:t> at Dui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Velit</a:t>
            </a: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FFEAD4C-AC48-4A87-1143-C20AE2429E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7086" y="0"/>
            <a:ext cx="4484915" cy="6858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46D36-122A-EC37-1E89-8B123C81929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ex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Maecenas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semper.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7E7D34-E944-2DDB-D1DD-21CD0B2353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Duis non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eros, non </a:t>
            </a:r>
            <a:r>
              <a:rPr lang="en-US" dirty="0" err="1"/>
              <a:t>mattis</a:t>
            </a:r>
            <a:r>
              <a:rPr lang="en-US" dirty="0"/>
              <a:t> mi.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porta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FF1D55-C666-CEF5-ACD2-68983BF402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anchor="b">
            <a:normAutofit fontScale="85000" lnSpcReduction="10000"/>
          </a:bodyPr>
          <a:lstStyle/>
          <a:p>
            <a:r>
              <a:rPr lang="en-US" dirty="0"/>
              <a:t>BIBENDUM ULTRICIES LAOREET EU ODIO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1B27A9-AD90-4459-F80C-EDAAAB908E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7837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963AA-EA26-7FD4-868E-09FEC0AD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Maecenas </a:t>
            </a:r>
            <a:r>
              <a:rPr lang="en-US" dirty="0" err="1"/>
              <a:t>aliquam</a:t>
            </a:r>
            <a:r>
              <a:rPr lang="en-US" dirty="0"/>
              <a:t> vitae 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6FBFB52-D277-F556-3774-3362DB22B47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282EA0-FDC4-2EB4-FD1A-2EC10D4950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Duis non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eros, non </a:t>
            </a:r>
            <a:r>
              <a:rPr lang="en-US" dirty="0" err="1"/>
              <a:t>mattis</a:t>
            </a:r>
            <a:r>
              <a:rPr lang="en-US" dirty="0"/>
              <a:t> mi.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porta </a:t>
            </a:r>
            <a:r>
              <a:rPr lang="en-US" dirty="0" err="1"/>
              <a:t>tortor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918D9-C6F0-5153-1430-E10B6919FF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14600" y="5215637"/>
            <a:ext cx="4860561" cy="1285504"/>
          </a:xfrm>
        </p:spPr>
        <p:txBody>
          <a:bodyPr/>
          <a:lstStyle/>
          <a:p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ex sit </a:t>
            </a:r>
            <a:r>
              <a:rPr lang="en-US" dirty="0" err="1"/>
              <a:t>amet</a:t>
            </a:r>
            <a:r>
              <a:rPr lang="en-US" dirty="0"/>
              <a:t> nisi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Maecenas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sapien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semper.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a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EF3F63-2713-CEAE-7122-A2F95C842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14600" y="4644210"/>
            <a:ext cx="4860561" cy="641721"/>
          </a:xfrm>
        </p:spPr>
        <p:txBody>
          <a:bodyPr/>
          <a:lstStyle/>
          <a:p>
            <a:r>
              <a:rPr lang="en-US" dirty="0"/>
              <a:t>SUB-TITLE GOES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7F2FFF0-7788-1418-7DC3-E43E8D5DEE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Mese </a:t>
            </a:r>
            <a:r>
              <a:rPr lang="en-US" dirty="0" err="1"/>
              <a:t>magmona</a:t>
            </a:r>
            <a:r>
              <a:rPr lang="en-US" dirty="0"/>
              <a:t> </a:t>
            </a:r>
            <a:r>
              <a:rPr lang="en-US" dirty="0" err="1"/>
              <a:t>dreso</a:t>
            </a:r>
            <a:r>
              <a:rPr lang="en-US" dirty="0"/>
              <a:t> </a:t>
            </a:r>
            <a:r>
              <a:rPr lang="en-US" dirty="0" err="1"/>
              <a:t>nade</a:t>
            </a:r>
            <a:r>
              <a:rPr lang="en-US" dirty="0"/>
              <a:t> </a:t>
            </a:r>
            <a:r>
              <a:rPr lang="en-US" dirty="0" err="1"/>
              <a:t>lesdiacw</a:t>
            </a:r>
            <a:r>
              <a:rPr lang="en-US" dirty="0"/>
              <a:t> </a:t>
            </a:r>
            <a:r>
              <a:rPr lang="en-US" dirty="0" err="1"/>
              <a:t>sids</a:t>
            </a:r>
            <a:r>
              <a:rPr lang="en-US" dirty="0"/>
              <a:t>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02B4F31-FF3A-2E86-F358-1AF7F1D5514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9163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B58D-531E-ECA1-2BFA-DB6299924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Panelists for Today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FE67B4BF-858F-4248-3EA1-5F54176EE83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017B3452-CD8A-3D7A-12D4-9CECC6A44036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4771" y="1877707"/>
            <a:ext cx="2077611" cy="2077610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566A91C-49A3-0AEC-9EBA-62248FAC9ED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5"/>
          <a:stretch/>
        </p:blipFill>
        <p:spPr>
          <a:xfrm>
            <a:off x="9080149" y="1858648"/>
            <a:ext cx="2077611" cy="207761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40F62B4-AA17-519F-935D-2AA739C996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FIRST LAST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1183AD-B480-1A7F-3997-03DDA44CDF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FIRST LAST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3C887A-D674-43A5-D563-FA2F416235C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FIRST LAST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8B1B5B-0DE3-308B-C8DB-4E9E7CD6700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DAC31B-5E72-0AD0-62F3-253B1F4434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E48229-E1D1-CA44-53A0-AED6FB0E92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F705F3-CD4B-9DDF-599B-C26030A225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2FA237A-2544-2C09-2819-27483954C79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Title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BD7CF8-968D-DD38-A142-84FA78A83A5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171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-State Ligh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5C88"/>
      </a:hlink>
      <a:folHlink>
        <a:srgbClr val="005C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505</Words>
  <Application>Microsoft Macintosh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Georgia</vt:lpstr>
      <vt:lpstr>Univers Cond</vt:lpstr>
      <vt:lpstr>Wingdings</vt:lpstr>
      <vt:lpstr>Office Theme</vt:lpstr>
      <vt:lpstr>Building Your Presentation</vt:lpstr>
      <vt:lpstr>Handy Tips for Consistency</vt:lpstr>
      <vt:lpstr>Using the Perfect Image</vt:lpstr>
      <vt:lpstr>Template Examples</vt:lpstr>
      <vt:lpstr>Building  the Perfect Presentation</vt:lpstr>
      <vt:lpstr>PowerPoint Presentation</vt:lpstr>
      <vt:lpstr>Curabitur at Dui eu Velit</vt:lpstr>
      <vt:lpstr>Maecenas aliquam vitae </vt:lpstr>
      <vt:lpstr>Our Panelists for Today</vt:lpstr>
      <vt:lpstr>Non Auctor Pisl Tortor Sollicitudin</vt:lpstr>
      <vt:lpstr>Blank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 Images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Todd Clark</dc:creator>
  <cp:lastModifiedBy>Todd Clark</cp:lastModifiedBy>
  <cp:revision>17</cp:revision>
  <dcterms:created xsi:type="dcterms:W3CDTF">2023-03-03T14:48:10Z</dcterms:created>
  <dcterms:modified xsi:type="dcterms:W3CDTF">2023-04-06T16:08:37Z</dcterms:modified>
</cp:coreProperties>
</file>